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2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EF373F-4F59-4125-960A-986C6786A3D3}" type="datetimeFigureOut">
              <a:rPr lang="ar-SA" smtClean="0"/>
              <a:pPr/>
              <a:t>18/08/1441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efa.org/%D9%85%D9%84%D8%AD" TargetMode="External"/><Relationship Id="rId3" Type="http://schemas.openxmlformats.org/officeDocument/2006/relationships/hyperlink" Target="https://ar.wikipedia.org/wiki/%D8%AD%D8%AC%D8%B1_%D8%A7%D9%84%D9%85%D8%BA%D9%86%D8%A7%D8%B7%D9%8A%D8%B3" TargetMode="External"/><Relationship Id="rId7" Type="http://schemas.openxmlformats.org/officeDocument/2006/relationships/hyperlink" Target="https://www.marefa.org/%D9%8A%D9%88%D8%B1%D8%A7%D9%86%D9%8A%D9%88%D9%85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hyperlink" Target="https://www.marefa.org/%D8%B5%D8%A7%D8%B1%D9%88%D8%AE" TargetMode="External"/><Relationship Id="rId5" Type="http://schemas.openxmlformats.org/officeDocument/2006/relationships/hyperlink" Target="https://www.marefa.org/index.php?title=%D8%B7%D8%A7%D8%A6%D8%B1%D8%A9_%D8%AB%D8%A7%D8%A8%D8%AA%D8%A9_%D8%A7%D9%84%D8%AC%D9%86%D8%A7%D8%AD&amp;action=edit&amp;redlink=1" TargetMode="External"/><Relationship Id="rId4" Type="http://schemas.openxmlformats.org/officeDocument/2006/relationships/hyperlink" Target="https://www.marefa.org/%D8%A7%D9%84%D9%83%D8%A8%D8%B1%D9%8A%D8%AA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index.php?title=Grignard_reagent&amp;action=edit&amp;redlink=1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9.png"/><Relationship Id="rId5" Type="http://schemas.openxmlformats.org/officeDocument/2006/relationships/hyperlink" Target="https://www.marefa.org/index.php?title=%D9%85%D8%AC%D9%81%D9%81&amp;action=edit&amp;redlink=1" TargetMode="External"/><Relationship Id="rId4" Type="http://schemas.openxmlformats.org/officeDocument/2006/relationships/hyperlink" Target="https://www.marefa.org/%D8%A7%D9%84%D8%AA%D8%AE%D9%84%D9%8A%D9%82_%D8%A7%D9%84%D8%B9%D8%B6%D9%88%D9%8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113656"/>
          </a:xfrm>
        </p:spPr>
        <p:txBody>
          <a:bodyPr/>
          <a:lstStyle/>
          <a:p>
            <a:r>
              <a:rPr lang="ar-SA" dirty="0" smtClean="0"/>
              <a:t>المحاضرة الثالثة</a:t>
            </a:r>
          </a:p>
          <a:p>
            <a:r>
              <a:rPr lang="ar-SA" sz="3200" dirty="0" err="1" smtClean="0"/>
              <a:t>المغنيسيوم</a:t>
            </a:r>
            <a:r>
              <a:rPr lang="ar-SA" sz="3200" dirty="0" smtClean="0"/>
              <a:t> </a:t>
            </a:r>
            <a:endParaRPr lang="ar-SA" sz="32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الفصل الرابع  </a:t>
            </a:r>
            <a:br>
              <a:rPr lang="ar-SA" dirty="0" smtClean="0"/>
            </a:br>
            <a:r>
              <a:rPr lang="ar-SA" dirty="0" smtClean="0"/>
              <a:t>المجموعه الثانية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2667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249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7811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849694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200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51920" y="6129591"/>
            <a:ext cx="2149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المغنسيوم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صورة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869160"/>
            <a:ext cx="1190625" cy="12668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231882"/>
            <a:ext cx="72362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معنى 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حجر المغناطيس"/>
              </a:rPr>
              <a:t>حجر المغناطيس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وجودة في </a:t>
            </a:r>
            <a:r>
              <a:rPr kumimoji="0" lang="ar-S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الطبيعة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من العناصر المتوفرة بنسبة عالية في القشرة الأرضية حيث يحتل المرتبة الثامنة  في العناصر الأكثر  وفرة في الطبيعة ومن أهم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خاماتة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الدلوميت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.MgCO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والكارنلايت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MgCl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KCl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.6H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وتحتل أيونات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المرتبة الثالثة في الأملاح الذائبة في ماء البحر ويوجد في مركز جزئ الكلوروفيل للنباتات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ستخداماته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إزالة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الكبريت"/>
              </a:rPr>
              <a:t>الكبريت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من الحديد والصلب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هذا الفلز هام جداً لصناعة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طائرة ثابتة الجناح (الصفحة غير موجودة)"/>
              </a:rPr>
              <a:t>الطائرات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صاروخ"/>
              </a:rPr>
              <a:t>الصواريخ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عامل مختزل لإنتاج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يورانيوم"/>
              </a:rPr>
              <a:t>يورانيوم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نقي ولإنتاج فلزات أخرى من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ملح"/>
              </a:rPr>
              <a:t>أملاحها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03648" y="548680"/>
            <a:ext cx="7463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تـُستعمل تحضير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Grignard reagent (الصفحة غير موجودة)"/>
              </a:rPr>
              <a:t>Grignard reagents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المفيدين في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التخليق العضوي"/>
              </a:rPr>
              <a:t>التخليق العضوي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لتفاعله بسهولة مع الماء, فيمكن أن يقوم بدور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مجفف (الصفحة غير موجودة)"/>
              </a:rPr>
              <a:t>مجفف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131840" y="342900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699792" y="4365104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762125" y="1012825"/>
            <a:ext cx="628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536" y="1643698"/>
            <a:ext cx="856895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تحضيره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اولا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يستخرج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المغنسيوم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من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الدلوميت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.Mg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بتسخينه من خلال عملية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Calcining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وهي تؤدي لتحلل الكربونات حراريا  إلى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الاكاسيد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27584" y="3125580"/>
            <a:ext cx="63979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.MgCO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CaO.MgO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+ 2CO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3528" y="4149080"/>
            <a:ext cx="5873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854325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 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                                             Mg(OH)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8543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11560" y="4869160"/>
            <a:ext cx="6832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43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Mg(OH)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+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M gCl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4325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ثم يتم صهر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كلوريد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المغنسيوم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وتحليلة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كهريبا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إلى معدن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المغنسيوم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وغاز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الكلور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85974"/>
            <a:ext cx="8712968" cy="422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6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</TotalTime>
  <Words>158</Words>
  <Application>Microsoft Office PowerPoint</Application>
  <PresentationFormat>عرض على الشاشة (3:4)‏</PresentationFormat>
  <Paragraphs>20</Paragraphs>
  <Slides>12</Slides>
  <Notes>0</Notes>
  <HiddenSlides>0</HiddenSlides>
  <MMClips>10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مدني</vt:lpstr>
      <vt:lpstr>الفصل الرابع   المجموعه الثانية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Company>فراس الصعيو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الرابع   المجموعه الثانية </dc:title>
  <dc:creator>MICRO</dc:creator>
  <cp:lastModifiedBy>MICRO</cp:lastModifiedBy>
  <cp:revision>5</cp:revision>
  <dcterms:created xsi:type="dcterms:W3CDTF">2020-04-08T09:43:07Z</dcterms:created>
  <dcterms:modified xsi:type="dcterms:W3CDTF">2020-04-11T14:32:28Z</dcterms:modified>
</cp:coreProperties>
</file>